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8A7134-57FC-44F6-91F6-F2ED41A1D258}" v="6" dt="2022-11-21T18:44:24.263"/>
    <p1510:client id="{7CB145BA-450B-49DE-A97C-06591168678B}" v="15" dt="2022-11-21T19:07:45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022" y="-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Pena" userId="65dfa3c7-15e9-4b87-81bc-9f29ab4201fa" providerId="ADAL" clId="{7CB145BA-450B-49DE-A97C-06591168678B}"/>
    <pc:docChg chg="undo custSel modSld">
      <pc:chgData name="Maria Carolina Pena" userId="65dfa3c7-15e9-4b87-81bc-9f29ab4201fa" providerId="ADAL" clId="{7CB145BA-450B-49DE-A97C-06591168678B}" dt="2022-11-21T19:16:51.499" v="255" actId="1076"/>
      <pc:docMkLst>
        <pc:docMk/>
      </pc:docMkLst>
      <pc:sldChg chg="addSp delSp modSp mod">
        <pc:chgData name="Maria Carolina Pena" userId="65dfa3c7-15e9-4b87-81bc-9f29ab4201fa" providerId="ADAL" clId="{7CB145BA-450B-49DE-A97C-06591168678B}" dt="2022-11-21T19:16:51.499" v="255" actId="1076"/>
        <pc:sldMkLst>
          <pc:docMk/>
          <pc:sldMk cId="2051145063" sldId="257"/>
        </pc:sldMkLst>
        <pc:spChg chg="mod">
          <ac:chgData name="Maria Carolina Pena" userId="65dfa3c7-15e9-4b87-81bc-9f29ab4201fa" providerId="ADAL" clId="{7CB145BA-450B-49DE-A97C-06591168678B}" dt="2022-11-21T18:46:58.342" v="66" actId="20577"/>
          <ac:spMkLst>
            <pc:docMk/>
            <pc:sldMk cId="2051145063" sldId="257"/>
            <ac:spMk id="2" creationId="{D269AD78-A805-40F8-BB7A-6BE875D6ED42}"/>
          </ac:spMkLst>
        </pc:spChg>
        <pc:spChg chg="add mod">
          <ac:chgData name="Maria Carolina Pena" userId="65dfa3c7-15e9-4b87-81bc-9f29ab4201fa" providerId="ADAL" clId="{7CB145BA-450B-49DE-A97C-06591168678B}" dt="2022-11-21T18:53:44.331" v="224" actId="20577"/>
          <ac:spMkLst>
            <pc:docMk/>
            <pc:sldMk cId="2051145063" sldId="257"/>
            <ac:spMk id="10" creationId="{39BD803C-B7F2-0B83-6EE2-A55E9A2B3525}"/>
          </ac:spMkLst>
        </pc:spChg>
        <pc:spChg chg="add mod">
          <ac:chgData name="Maria Carolina Pena" userId="65dfa3c7-15e9-4b87-81bc-9f29ab4201fa" providerId="ADAL" clId="{7CB145BA-450B-49DE-A97C-06591168678B}" dt="2022-11-21T18:58:17.677" v="237" actId="1076"/>
          <ac:spMkLst>
            <pc:docMk/>
            <pc:sldMk cId="2051145063" sldId="257"/>
            <ac:spMk id="13" creationId="{B4D6985D-81F0-3945-20B3-2E29850ADDF6}"/>
          </ac:spMkLst>
        </pc:spChg>
        <pc:spChg chg="del">
          <ac:chgData name="Maria Carolina Pena" userId="65dfa3c7-15e9-4b87-81bc-9f29ab4201fa" providerId="ADAL" clId="{7CB145BA-450B-49DE-A97C-06591168678B}" dt="2022-11-21T18:47:09.537" v="70" actId="478"/>
          <ac:spMkLst>
            <pc:docMk/>
            <pc:sldMk cId="2051145063" sldId="257"/>
            <ac:spMk id="15" creationId="{FA43994D-D467-3A28-CBF3-35FF96C1ABD8}"/>
          </ac:spMkLst>
        </pc:spChg>
        <pc:spChg chg="add mod">
          <ac:chgData name="Maria Carolina Pena" userId="65dfa3c7-15e9-4b87-81bc-9f29ab4201fa" providerId="ADAL" clId="{7CB145BA-450B-49DE-A97C-06591168678B}" dt="2022-11-21T19:16:51.499" v="255" actId="1076"/>
          <ac:spMkLst>
            <pc:docMk/>
            <pc:sldMk cId="2051145063" sldId="257"/>
            <ac:spMk id="17" creationId="{B2F8EF0E-E487-18D4-0998-3B428F1BCD75}"/>
          </ac:spMkLst>
        </pc:spChg>
        <pc:graphicFrameChg chg="del">
          <ac:chgData name="Maria Carolina Pena" userId="65dfa3c7-15e9-4b87-81bc-9f29ab4201fa" providerId="ADAL" clId="{7CB145BA-450B-49DE-A97C-06591168678B}" dt="2022-11-21T18:47:02.538" v="67" actId="478"/>
          <ac:graphicFrameMkLst>
            <pc:docMk/>
            <pc:sldMk cId="2051145063" sldId="257"/>
            <ac:graphicFrameMk id="7" creationId="{F87260F9-0D83-91F8-EEB3-11C06582CEA4}"/>
          </ac:graphicFrameMkLst>
        </pc:graphicFrameChg>
        <pc:graphicFrameChg chg="del">
          <ac:chgData name="Maria Carolina Pena" userId="65dfa3c7-15e9-4b87-81bc-9f29ab4201fa" providerId="ADAL" clId="{7CB145BA-450B-49DE-A97C-06591168678B}" dt="2022-11-21T18:47:04.306" v="68" actId="478"/>
          <ac:graphicFrameMkLst>
            <pc:docMk/>
            <pc:sldMk cId="2051145063" sldId="257"/>
            <ac:graphicFrameMk id="9" creationId="{69FE0F7E-7E48-254F-9A13-1B963FAA251E}"/>
          </ac:graphicFrameMkLst>
        </pc:graphicFrameChg>
        <pc:graphicFrameChg chg="add mod">
          <ac:chgData name="Maria Carolina Pena" userId="65dfa3c7-15e9-4b87-81bc-9f29ab4201fa" providerId="ADAL" clId="{7CB145BA-450B-49DE-A97C-06591168678B}" dt="2022-11-21T19:07:34.840" v="246" actId="1076"/>
          <ac:graphicFrameMkLst>
            <pc:docMk/>
            <pc:sldMk cId="2051145063" sldId="257"/>
            <ac:graphicFrameMk id="11" creationId="{6617FE3C-A382-CE9C-92EE-536F8BC49F40}"/>
          </ac:graphicFrameMkLst>
        </pc:graphicFrameChg>
        <pc:graphicFrameChg chg="del">
          <ac:chgData name="Maria Carolina Pena" userId="65dfa3c7-15e9-4b87-81bc-9f29ab4201fa" providerId="ADAL" clId="{7CB145BA-450B-49DE-A97C-06591168678B}" dt="2022-11-21T18:47:07.272" v="69" actId="478"/>
          <ac:graphicFrameMkLst>
            <pc:docMk/>
            <pc:sldMk cId="2051145063" sldId="257"/>
            <ac:graphicFrameMk id="14" creationId="{31D8C243-AA6E-B570-4BBA-48AC4D5197F5}"/>
          </ac:graphicFrameMkLst>
        </pc:graphicFrameChg>
        <pc:picChg chg="add mod">
          <ac:chgData name="Maria Carolina Pena" userId="65dfa3c7-15e9-4b87-81bc-9f29ab4201fa" providerId="ADAL" clId="{7CB145BA-450B-49DE-A97C-06591168678B}" dt="2022-11-21T18:47:47.193" v="81" actId="1076"/>
          <ac:picMkLst>
            <pc:docMk/>
            <pc:sldMk cId="2051145063" sldId="257"/>
            <ac:picMk id="3" creationId="{05FDA152-665A-DA5E-C041-94D4A3E04F02}"/>
          </ac:picMkLst>
        </pc:picChg>
        <pc:picChg chg="del">
          <ac:chgData name="Maria Carolina Pena" userId="65dfa3c7-15e9-4b87-81bc-9f29ab4201fa" providerId="ADAL" clId="{7CB145BA-450B-49DE-A97C-06591168678B}" dt="2022-11-21T18:46:41.619" v="0" actId="478"/>
          <ac:picMkLst>
            <pc:docMk/>
            <pc:sldMk cId="2051145063" sldId="257"/>
            <ac:picMk id="4" creationId="{1D95ADF6-5FDA-0254-7421-E919D176AE7A}"/>
          </ac:picMkLst>
        </pc:picChg>
        <pc:picChg chg="add mod">
          <ac:chgData name="Maria Carolina Pena" userId="65dfa3c7-15e9-4b87-81bc-9f29ab4201fa" providerId="ADAL" clId="{7CB145BA-450B-49DE-A97C-06591168678B}" dt="2022-11-21T18:47:50.246" v="83" actId="1076"/>
          <ac:picMkLst>
            <pc:docMk/>
            <pc:sldMk cId="2051145063" sldId="257"/>
            <ac:picMk id="5" creationId="{6A909A9B-7671-1216-3471-144722186B75}"/>
          </ac:picMkLst>
        </pc:picChg>
        <pc:picChg chg="del">
          <ac:chgData name="Maria Carolina Pena" userId="65dfa3c7-15e9-4b87-81bc-9f29ab4201fa" providerId="ADAL" clId="{7CB145BA-450B-49DE-A97C-06591168678B}" dt="2022-11-21T18:47:11.188" v="71" actId="478"/>
          <ac:picMkLst>
            <pc:docMk/>
            <pc:sldMk cId="2051145063" sldId="257"/>
            <ac:picMk id="6" creationId="{CEDBAF81-F674-45FE-3D6D-A23FF0280EF5}"/>
          </ac:picMkLst>
        </pc:picChg>
        <pc:picChg chg="add mod">
          <ac:chgData name="Maria Carolina Pena" userId="65dfa3c7-15e9-4b87-81bc-9f29ab4201fa" providerId="ADAL" clId="{7CB145BA-450B-49DE-A97C-06591168678B}" dt="2022-11-21T18:47:48.764" v="82" actId="1076"/>
          <ac:picMkLst>
            <pc:docMk/>
            <pc:sldMk cId="2051145063" sldId="257"/>
            <ac:picMk id="8" creationId="{38342DFE-4481-C83B-79A2-0EFE9D4D1AF8}"/>
          </ac:picMkLst>
        </pc:picChg>
        <pc:picChg chg="add mod">
          <ac:chgData name="Maria Carolina Pena" userId="65dfa3c7-15e9-4b87-81bc-9f29ab4201fa" providerId="ADAL" clId="{7CB145BA-450B-49DE-A97C-06591168678B}" dt="2022-11-21T18:58:20.194" v="238" actId="1076"/>
          <ac:picMkLst>
            <pc:docMk/>
            <pc:sldMk cId="2051145063" sldId="257"/>
            <ac:picMk id="1026" creationId="{FA4F3D03-0D19-D56E-2891-A924DC61EAF3}"/>
          </ac:picMkLst>
        </pc:picChg>
        <pc:picChg chg="add mod">
          <ac:chgData name="Maria Carolina Pena" userId="65dfa3c7-15e9-4b87-81bc-9f29ab4201fa" providerId="ADAL" clId="{7CB145BA-450B-49DE-A97C-06591168678B}" dt="2022-11-21T19:07:45.473" v="250" actId="1076"/>
          <ac:picMkLst>
            <pc:docMk/>
            <pc:sldMk cId="2051145063" sldId="257"/>
            <ac:picMk id="1028" creationId="{1928098C-4969-B3C4-5F30-C195EDF1DF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1E63E09-C502-4164-8457-D0DE8D814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29DD19C7-D9CA-4778-89B5-B36B2F55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444858C-E3DB-4663-BA81-835F61B1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6F22C9F-0C7E-45A0-B703-60ECD99C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BF8587C-E64F-4A04-A4E8-E662EEDE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19767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6A4A7E9-BBBE-41D8-8BA2-60FBB27F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8EF6E131-429E-4B63-B345-94FBC6147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B834EFF-289A-46A8-BCE3-9C489CD8E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A949FA7-04DD-428F-B72C-19CA0F0C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6B307A42-F8DD-410D-A587-1AA7A196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1566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9F4385C-9590-4AF2-80A5-AEC077A59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9C830ABB-2D50-4EFB-BF19-BDF1E15C2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AA453CFE-B4BD-4DC0-A446-CA3E013C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263C6C4-CCA0-4C87-8465-CF32E382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08AAC01-604A-42FF-9D6B-AAD8E8571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0672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3648565-A526-4934-ACEC-8AE4BAAE8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CA9CB10-6352-4C5B-8E74-BDAE6DD54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2DF719F-F9BB-4781-9791-AAE861079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BABB997-2FFE-4442-B63C-B009CB3F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9236233-7815-4986-A9D4-B899B501E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6688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90D62A7-09FC-44C8-92B5-6A7AB69E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EF3CCE5-2889-436B-9095-E2210A204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7F07A73-64F8-44AC-9527-74251C58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133A7EA-AF96-4E51-AD97-2FDE255D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913DD44-5BFA-4D35-B859-3119B9C05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3763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3BDCBA-DA04-490B-ABF3-F8627D0FC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404EBF5-791A-4F77-BDA0-085C59DFC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567FCBC-93C4-4D9E-BAE4-9BB1B5965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3EEB7C0-53FF-44B5-A702-076C4885C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5DC279BD-B142-4C86-9947-A5E53791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32BAE375-B971-41BD-80F8-F1C1DACFE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57175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64B5F34-B33A-4E03-9A23-09CD3DBE4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B53300-01D7-47A3-8CC2-6E55FD87E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AC13D25-D2F6-4776-83B2-E364AEB8F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053544B7-D885-456D-B515-B9B672394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1DF58352-7875-4027-B83C-83863B9D2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709EAD5C-9093-4837-8097-C312C3FC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FEF9309-B7DC-42A4-9E06-B532BF76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975436-23AF-45E7-8C30-3B31CFDA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91398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65037E-EEF9-468B-B6A3-15BABDE0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B438924-1CE6-46CE-89D5-30BC582C3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0DF40D8-A4CA-45B3-9D89-697D9803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13E7177-20B5-40B2-A766-C14F3149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56133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02D1E4C0-D6FD-4C05-9AD1-AEBA479D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CAC6263-1341-4B72-BEEE-A90F1CE6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6EE3A26-E12F-4AB5-9EEC-1063790D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0543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FB0920-C711-4072-A80B-1F3959EC3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AE321A8D-038B-4353-B419-D43EF64E3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D4C07E0-C104-4B0A-A3A7-50DED815B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8F0C3E-1238-4E8C-AB48-51246FBD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2239A6F0-5F36-4BEC-929D-8FF55E77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BAA39057-5E56-456C-A130-C4A22A5E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3859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7122D6-ECCF-41C9-B672-C48EC57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0967301-789F-44FF-819E-E5ABB645C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FB2D6FEE-4BF8-4E33-A70C-4921D353A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06B1D6E-25C4-48FE-AB01-1A1DCD96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6A7AAA3-12F8-4EEF-A9EB-A7F9178E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EB3D0297-C6AA-444E-B23F-75AB15233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13173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5A4D356F-7E3C-47A9-BF8F-8826B303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B0D6D94-EFB4-45E0-8751-3F488359E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7766A3E-74B1-46BB-BE9B-C88CEF884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998A-F2B2-4359-B6CD-2257DD3DA384}" type="datetimeFigureOut">
              <a:rPr lang="es-CO" smtClean="0"/>
              <a:pPr/>
              <a:t>1/12/2022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27C9313-FC3A-4FE3-A1DF-4F7B8F65A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3323AD34-675A-4E40-AAD7-C0F00D422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1B04-3877-4409-95B4-D0D8F163BB02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045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D269AD78-A805-40F8-BB7A-6BE875D6ED42}"/>
              </a:ext>
            </a:extLst>
          </p:cNvPr>
          <p:cNvSpPr txBox="1"/>
          <p:nvPr/>
        </p:nvSpPr>
        <p:spPr>
          <a:xfrm>
            <a:off x="1925492" y="146988"/>
            <a:ext cx="7606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MX" sz="2400" b="1" dirty="0">
                <a:solidFill>
                  <a:srgbClr val="00B0F0"/>
                </a:solidFill>
              </a:rPr>
              <a:t>Critical Biodiversity Identified in the Infrastructure</a:t>
            </a:r>
            <a:endParaRPr lang="es-CO" sz="2400" b="1" dirty="0">
              <a:solidFill>
                <a:srgbClr val="00B0F0"/>
              </a:solidFill>
            </a:endParaRPr>
          </a:p>
        </p:txBody>
      </p:sp>
      <p:pic>
        <p:nvPicPr>
          <p:cNvPr id="3" name="Imagen 2" descr="Mapa  Descripción generada automáticamente">
            <a:extLst>
              <a:ext uri="{FF2B5EF4-FFF2-40B4-BE49-F238E27FC236}">
                <a16:creationId xmlns="" xmlns:a16="http://schemas.microsoft.com/office/drawing/2014/main" id="{05FDA152-665A-DA5E-C041-94D4A3E04F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38041"/>
            <a:ext cx="3796454" cy="538504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9BD803C-B7F2-0B83-6EE2-A55E9A2B3525}"/>
              </a:ext>
            </a:extLst>
          </p:cNvPr>
          <p:cNvSpPr txBox="1"/>
          <p:nvPr/>
        </p:nvSpPr>
        <p:spPr>
          <a:xfrm>
            <a:off x="3153398" y="982496"/>
            <a:ext cx="26452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CO" sz="1200" dirty="0" err="1" smtClean="0">
                <a:solidFill>
                  <a:srgbClr val="000000"/>
                </a:solidFill>
              </a:rPr>
              <a:t>T</a:t>
            </a:r>
            <a:r>
              <a:rPr lang="es-CO" sz="1200" dirty="0" err="1" smtClean="0">
                <a:solidFill>
                  <a:srgbClr val="000000"/>
                </a:solidFill>
              </a:rPr>
              <a:t>hese</a:t>
            </a:r>
            <a:r>
              <a:rPr lang="es-CO" sz="1200" dirty="0" smtClean="0">
                <a:solidFill>
                  <a:srgbClr val="000000"/>
                </a:solidFill>
              </a:rPr>
              <a:t> </a:t>
            </a:r>
            <a:r>
              <a:rPr lang="es-CO" sz="1200" dirty="0" err="1" smtClean="0">
                <a:solidFill>
                  <a:srgbClr val="000000"/>
                </a:solidFill>
              </a:rPr>
              <a:t>species</a:t>
            </a:r>
            <a:r>
              <a:rPr lang="es-CO" sz="1200" dirty="0" smtClean="0">
                <a:solidFill>
                  <a:srgbClr val="000000"/>
                </a:solidFill>
              </a:rPr>
              <a:t> </a:t>
            </a:r>
            <a:r>
              <a:rPr lang="es-CO" sz="1200" dirty="0" err="1" smtClean="0">
                <a:solidFill>
                  <a:srgbClr val="000000"/>
                </a:solidFill>
              </a:rPr>
              <a:t>classified</a:t>
            </a:r>
            <a:r>
              <a:rPr lang="es-CO" sz="1200" dirty="0" smtClean="0">
                <a:solidFill>
                  <a:srgbClr val="000000"/>
                </a:solidFill>
              </a:rPr>
              <a:t>: </a:t>
            </a:r>
            <a:r>
              <a:rPr lang="es-CO" sz="1200" dirty="0" err="1" smtClean="0">
                <a:solidFill>
                  <a:srgbClr val="000000"/>
                </a:solidFill>
              </a:rPr>
              <a:t>End</a:t>
            </a:r>
            <a:r>
              <a:rPr lang="es-CO" sz="1200" dirty="0" smtClean="0">
                <a:solidFill>
                  <a:srgbClr val="000000"/>
                </a:solidFill>
              </a:rPr>
              <a:t> (</a:t>
            </a:r>
            <a:r>
              <a:rPr lang="es-CO" sz="1200" dirty="0" err="1" smtClean="0">
                <a:solidFill>
                  <a:srgbClr val="000000"/>
                </a:solidFill>
              </a:rPr>
              <a:t>Endemic</a:t>
            </a:r>
            <a:r>
              <a:rPr lang="es-CO" sz="1200" dirty="0">
                <a:solidFill>
                  <a:srgbClr val="000000"/>
                </a:solidFill>
              </a:rPr>
              <a:t>) and the IUCN Red List categories such as:</a:t>
            </a:r>
            <a:r>
              <a:rPr lang="es-MX" sz="1200" dirty="0">
                <a:solidFill>
                  <a:srgbClr val="000000"/>
                </a:solidFill>
              </a:rPr>
              <a:t>Vulnerable (VU), Endangered (EN) and Critically Endangered (CR) are based on a series of five scientific criteria that assess the risk of extinction of species based on biological factors such as: The rate of regression, the size of the population, geographic area of ​​distribution and the degree of fragmentation of the population and distribution.</a:t>
            </a:r>
            <a:endParaRPr lang="es-CO" sz="12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6617FE3C-A382-CE9C-92EE-536F8BC49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601082"/>
              </p:ext>
            </p:extLst>
          </p:nvPr>
        </p:nvGraphicFramePr>
        <p:xfrm>
          <a:off x="138023" y="3715490"/>
          <a:ext cx="2795425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729">
                  <a:extLst>
                    <a:ext uri="{9D8B030D-6E8A-4147-A177-3AD203B41FA5}">
                      <a16:colId xmlns="" xmlns:a16="http://schemas.microsoft.com/office/drawing/2014/main" val="2804477073"/>
                    </a:ext>
                  </a:extLst>
                </a:gridCol>
                <a:gridCol w="1684813">
                  <a:extLst>
                    <a:ext uri="{9D8B030D-6E8A-4147-A177-3AD203B41FA5}">
                      <a16:colId xmlns="" xmlns:a16="http://schemas.microsoft.com/office/drawing/2014/main" val="168302495"/>
                    </a:ext>
                  </a:extLst>
                </a:gridCol>
                <a:gridCol w="760883">
                  <a:extLst>
                    <a:ext uri="{9D8B030D-6E8A-4147-A177-3AD203B41FA5}">
                      <a16:colId xmlns="" xmlns:a16="http://schemas.microsoft.com/office/drawing/2014/main" val="148261194"/>
                    </a:ext>
                  </a:extLst>
                </a:gridCol>
              </a:tblGrid>
              <a:tr h="19050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100" b="1" u="none" strike="noStrike" dirty="0">
                          <a:effectLst/>
                        </a:rPr>
                        <a:t>GAS OPERATIONAL CENTERS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/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/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85390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u="none" strike="noStrike">
                          <a:effectLst/>
                        </a:rPr>
                        <a:t>ID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u="none" strike="noStrike" dirty="0" err="1">
                          <a:effectLst/>
                        </a:rPr>
                        <a:t>Name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100" b="1" u="none" strike="noStrike" dirty="0">
                          <a:effectLst/>
                        </a:rPr>
                        <a:t>Area (Ha)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18566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BARRANCABERMEJA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>
                          <a:effectLst/>
                        </a:rPr>
                        <a:t>0.84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53618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2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SEBASTOPOL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0.23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89717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COGUA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0.73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507556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MARIQUITA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0.07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62531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GUALANDAY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0.45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567650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DINA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0.28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56853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LA BELLEZA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3.77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882536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VILLAVICENCIO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1.10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601797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USME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0.21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5183545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CUSIANA </a:t>
                      </a:r>
                      <a:r>
                        <a:rPr lang="es-CO" sz="1100" u="none" strike="noStrike" dirty="0">
                          <a:effectLst/>
                        </a:rPr>
                        <a:t>(CPF</a:t>
                      </a:r>
                      <a:r>
                        <a:rPr lang="es-CO" sz="1100" u="none" strike="noStrike" dirty="0" smtClean="0">
                          <a:effectLst/>
                        </a:rPr>
                        <a:t>)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77.21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539476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11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BALLENA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1.29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13708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VASCONIA  </a:t>
                      </a:r>
                      <a:r>
                        <a:rPr lang="es-CO" sz="1100" u="none" strike="noStrike" dirty="0">
                          <a:effectLst/>
                        </a:rPr>
                        <a:t>(HUB</a:t>
                      </a:r>
                      <a:r>
                        <a:rPr lang="es-CO" sz="1100" u="none" strike="noStrike" dirty="0" smtClean="0">
                          <a:effectLst/>
                        </a:rPr>
                        <a:t>)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0.36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59011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>
                          <a:effectLst/>
                        </a:rPr>
                        <a:t>13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 smtClean="0">
                          <a:effectLst/>
                        </a:rPr>
                        <a:t>TERMO OCOA OC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100" u="none" strike="noStrike" dirty="0">
                          <a:effectLst/>
                        </a:rPr>
                        <a:t>0.05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38728901"/>
                  </a:ext>
                </a:extLst>
              </a:tr>
            </a:tbl>
          </a:graphicData>
        </a:graphic>
      </p:graphicFrame>
      <p:pic>
        <p:nvPicPr>
          <p:cNvPr id="1026" name="Picture 2" descr="Un pájaro sobre una rama de árbol  Descripción generada automáticamente">
            <a:extLst>
              <a:ext uri="{FF2B5EF4-FFF2-40B4-BE49-F238E27FC236}">
                <a16:creationId xmlns="" xmlns:a16="http://schemas.microsoft.com/office/drawing/2014/main" id="{FA4F3D03-0D19-D56E-2891-A924DC61E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292" y="3715504"/>
            <a:ext cx="2881500" cy="216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B4D6985D-81F0-3945-20B3-2E29850ADDF6}"/>
              </a:ext>
            </a:extLst>
          </p:cNvPr>
          <p:cNvSpPr txBox="1"/>
          <p:nvPr/>
        </p:nvSpPr>
        <p:spPr>
          <a:xfrm>
            <a:off x="3035292" y="5875504"/>
            <a:ext cx="2881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Colombian Guacharaca (</a:t>
            </a:r>
            <a:r>
              <a:rPr lang="es-MX" sz="900" b="0" i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orthalis</a:t>
            </a:r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s-MX" sz="900" b="0" i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columbian</a:t>
            </a:r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), endemic species of Colombia</a:t>
            </a:r>
            <a:endParaRPr lang="es-CO" sz="900" dirty="0"/>
          </a:p>
        </p:txBody>
      </p:sp>
      <p:pic>
        <p:nvPicPr>
          <p:cNvPr id="1028" name="Picture 4" descr="Imagen que contiene exterior, persona, animal, hombre  Descripción generada automáticamente">
            <a:extLst>
              <a:ext uri="{FF2B5EF4-FFF2-40B4-BE49-F238E27FC236}">
                <a16:creationId xmlns="" xmlns:a16="http://schemas.microsoft.com/office/drawing/2014/main" id="{1928098C-4969-B3C4-5F30-C195EDF1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98" y="800541"/>
            <a:ext cx="2797664" cy="22515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B2F8EF0E-E487-18D4-0998-3B428F1BCD75}"/>
              </a:ext>
            </a:extLst>
          </p:cNvPr>
          <p:cNvSpPr txBox="1"/>
          <p:nvPr/>
        </p:nvSpPr>
        <p:spPr>
          <a:xfrm>
            <a:off x="280355" y="3061713"/>
            <a:ext cx="2575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Yellow-banded poison dart frog (</a:t>
            </a:r>
            <a:r>
              <a:rPr lang="es-MX" sz="900" b="0" i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Dendrobates</a:t>
            </a:r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s-MX" sz="900" b="0" i="1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truncatus</a:t>
            </a:r>
            <a:r>
              <a:rPr lang="es-MX" sz="900" b="0" i="1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), endemic species of Colombia.</a:t>
            </a:r>
            <a:endParaRPr lang="es-CO" sz="9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0004233" y="1010165"/>
            <a:ext cx="1501967" cy="1945538"/>
            <a:chOff x="10392421" y="1044671"/>
            <a:chExt cx="1501967" cy="194553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392421" y="1044671"/>
              <a:ext cx="1501967" cy="1945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11389" t="89338" r="78595" b="2036"/>
            <a:stretch>
              <a:fillRect/>
            </a:stretch>
          </p:blipFill>
          <p:spPr>
            <a:xfrm>
              <a:off x="10532025" y="2762752"/>
              <a:ext cx="142875" cy="15430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11042" t="78775" r="78141" b="13026"/>
            <a:stretch>
              <a:fillRect/>
            </a:stretch>
          </p:blipFill>
          <p:spPr>
            <a:xfrm>
              <a:off x="10523507" y="2571245"/>
              <a:ext cx="154305" cy="14668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8237" t="11965" r="75336" b="78664"/>
            <a:stretch>
              <a:fillRect/>
            </a:stretch>
          </p:blipFill>
          <p:spPr>
            <a:xfrm>
              <a:off x="10440371" y="1230952"/>
              <a:ext cx="213360" cy="152648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8584" t="24765" r="76325" b="65970"/>
            <a:stretch>
              <a:fillRect/>
            </a:stretch>
          </p:blipFill>
          <p:spPr>
            <a:xfrm>
              <a:off x="10435948" y="1423932"/>
              <a:ext cx="215265" cy="16573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10854" t="45444" r="77527" b="44972"/>
            <a:stretch>
              <a:fillRect/>
            </a:stretch>
          </p:blipFill>
          <p:spPr>
            <a:xfrm>
              <a:off x="10468046" y="1816830"/>
              <a:ext cx="165735" cy="17145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Imagen 4">
              <a:extLst>
                <a:ext uri="{FF2B5EF4-FFF2-40B4-BE49-F238E27FC236}">
                  <a16:creationId xmlns="" xmlns:a16="http://schemas.microsoft.com/office/drawing/2014/main" id="{6A909A9B-7671-1216-3471-144722186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l="10827" t="57989" r="78088" b="32661"/>
            <a:stretch>
              <a:fillRect/>
            </a:stretch>
          </p:blipFill>
          <p:spPr>
            <a:xfrm>
              <a:off x="10465422" y="2031577"/>
              <a:ext cx="158115" cy="167259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89510" y="4257040"/>
            <a:ext cx="1757050" cy="195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38342DFE-4481-C83B-79A2-0EFE9D4D1AF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44" t="63624" r="80897"/>
          <a:stretch/>
        </p:blipFill>
        <p:spPr>
          <a:xfrm>
            <a:off x="10073640" y="5267325"/>
            <a:ext cx="530693" cy="832560"/>
          </a:xfrm>
          <a:prstGeom prst="rect">
            <a:avLst/>
          </a:prstGeom>
          <a:ln>
            <a:noFill/>
          </a:ln>
        </p:spPr>
      </p:pic>
      <p:pic>
        <p:nvPicPr>
          <p:cNvPr id="22" name="Imagen 7">
            <a:extLst>
              <a:ext uri="{FF2B5EF4-FFF2-40B4-BE49-F238E27FC236}">
                <a16:creationId xmlns="" xmlns:a16="http://schemas.microsoft.com/office/drawing/2014/main" id="{38342DFE-4481-C83B-79A2-0EFE9D4D1AF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351" t="15209" r="80897" b="45891"/>
          <a:stretch/>
        </p:blipFill>
        <p:spPr>
          <a:xfrm>
            <a:off x="10066020" y="4286782"/>
            <a:ext cx="484062" cy="82213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51145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179</Words>
  <Application>Microsoft Office PowerPoint</Application>
  <PresentationFormat>Custom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Carolina Pena</dc:creator>
  <cp:lastModifiedBy>dluxmonkey@outlook.com</cp:lastModifiedBy>
  <cp:revision>13</cp:revision>
  <dcterms:created xsi:type="dcterms:W3CDTF">2021-09-17T16:22:13Z</dcterms:created>
  <dcterms:modified xsi:type="dcterms:W3CDTF">2022-12-02T01:44:52Z</dcterms:modified>
</cp:coreProperties>
</file>